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Default Extension="wdp" ContentType="image/vnd.ms-photo"/>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28AED"/>
    <a:srgbClr val="FF33CC"/>
    <a:srgbClr val="FFD757"/>
    <a:srgbClr val="D3F5FD"/>
    <a:srgbClr val="BD92DE"/>
    <a:srgbClr val="8029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3" d="100"/>
          <a:sy n="73" d="100"/>
        </p:scale>
        <p:origin x="-1074" y="-10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4.xml"/><Relationship Id="rId4" Type="http://schemas.openxmlformats.org/officeDocument/2006/relationships/slide" Target="slides/slide3.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p>
            <a:fld id="{20831CFC-9DD2-4EA4-8C0D-175285235F21}" type="datetimeFigureOut">
              <a:rPr lang="en-AU" smtClean="0"/>
              <a:pPr/>
              <a:t>11/08/2011</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EA303059-9B0F-4D05-AA8D-208D76C1FDAF}" type="slidenum">
              <a:rPr lang="en-AU" smtClean="0"/>
              <a:pPr/>
              <a:t>‹#›</a:t>
            </a:fld>
            <a:endParaRPr lang="en-AU"/>
          </a:p>
        </p:txBody>
      </p:sp>
    </p:spTree>
    <p:extLst>
      <p:ext uri="{BB962C8B-B14F-4D97-AF65-F5344CB8AC3E}">
        <p14:creationId xmlns:p14="http://schemas.microsoft.com/office/powerpoint/2010/main" val="379606180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20831CFC-9DD2-4EA4-8C0D-175285235F21}" type="datetimeFigureOut">
              <a:rPr lang="en-AU" smtClean="0"/>
              <a:pPr/>
              <a:t>11/08/2011</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EA303059-9B0F-4D05-AA8D-208D76C1FDAF}" type="slidenum">
              <a:rPr lang="en-AU" smtClean="0"/>
              <a:pPr/>
              <a:t>‹#›</a:t>
            </a:fld>
            <a:endParaRPr lang="en-AU"/>
          </a:p>
        </p:txBody>
      </p:sp>
    </p:spTree>
    <p:extLst>
      <p:ext uri="{BB962C8B-B14F-4D97-AF65-F5344CB8AC3E}">
        <p14:creationId xmlns:p14="http://schemas.microsoft.com/office/powerpoint/2010/main" val="204252921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20831CFC-9DD2-4EA4-8C0D-175285235F21}" type="datetimeFigureOut">
              <a:rPr lang="en-AU" smtClean="0"/>
              <a:pPr/>
              <a:t>11/08/2011</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EA303059-9B0F-4D05-AA8D-208D76C1FDAF}" type="slidenum">
              <a:rPr lang="en-AU" smtClean="0"/>
              <a:pPr/>
              <a:t>‹#›</a:t>
            </a:fld>
            <a:endParaRPr lang="en-AU"/>
          </a:p>
        </p:txBody>
      </p:sp>
    </p:spTree>
    <p:extLst>
      <p:ext uri="{BB962C8B-B14F-4D97-AF65-F5344CB8AC3E}">
        <p14:creationId xmlns:p14="http://schemas.microsoft.com/office/powerpoint/2010/main" val="305344280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20831CFC-9DD2-4EA4-8C0D-175285235F21}" type="datetimeFigureOut">
              <a:rPr lang="en-AU" smtClean="0"/>
              <a:pPr/>
              <a:t>11/08/2011</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EA303059-9B0F-4D05-AA8D-208D76C1FDAF}" type="slidenum">
              <a:rPr lang="en-AU" smtClean="0"/>
              <a:pPr/>
              <a:t>‹#›</a:t>
            </a:fld>
            <a:endParaRPr lang="en-AU"/>
          </a:p>
        </p:txBody>
      </p:sp>
    </p:spTree>
    <p:extLst>
      <p:ext uri="{BB962C8B-B14F-4D97-AF65-F5344CB8AC3E}">
        <p14:creationId xmlns:p14="http://schemas.microsoft.com/office/powerpoint/2010/main" val="166093305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0831CFC-9DD2-4EA4-8C0D-175285235F21}" type="datetimeFigureOut">
              <a:rPr lang="en-AU" smtClean="0"/>
              <a:pPr/>
              <a:t>11/08/2011</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EA303059-9B0F-4D05-AA8D-208D76C1FDAF}" type="slidenum">
              <a:rPr lang="en-AU" smtClean="0"/>
              <a:pPr/>
              <a:t>‹#›</a:t>
            </a:fld>
            <a:endParaRPr lang="en-AU"/>
          </a:p>
        </p:txBody>
      </p:sp>
    </p:spTree>
    <p:extLst>
      <p:ext uri="{BB962C8B-B14F-4D97-AF65-F5344CB8AC3E}">
        <p14:creationId xmlns:p14="http://schemas.microsoft.com/office/powerpoint/2010/main" val="332730704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p>
            <a:fld id="{20831CFC-9DD2-4EA4-8C0D-175285235F21}" type="datetimeFigureOut">
              <a:rPr lang="en-AU" smtClean="0"/>
              <a:pPr/>
              <a:t>11/08/2011</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EA303059-9B0F-4D05-AA8D-208D76C1FDAF}" type="slidenum">
              <a:rPr lang="en-AU" smtClean="0"/>
              <a:pPr/>
              <a:t>‹#›</a:t>
            </a:fld>
            <a:endParaRPr lang="en-AU"/>
          </a:p>
        </p:txBody>
      </p:sp>
    </p:spTree>
    <p:extLst>
      <p:ext uri="{BB962C8B-B14F-4D97-AF65-F5344CB8AC3E}">
        <p14:creationId xmlns:p14="http://schemas.microsoft.com/office/powerpoint/2010/main" val="184505711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7" name="Date Placeholder 6"/>
          <p:cNvSpPr>
            <a:spLocks noGrp="1"/>
          </p:cNvSpPr>
          <p:nvPr>
            <p:ph type="dt" sz="half" idx="10"/>
          </p:nvPr>
        </p:nvSpPr>
        <p:spPr/>
        <p:txBody>
          <a:bodyPr/>
          <a:lstStyle/>
          <a:p>
            <a:fld id="{20831CFC-9DD2-4EA4-8C0D-175285235F21}" type="datetimeFigureOut">
              <a:rPr lang="en-AU" smtClean="0"/>
              <a:pPr/>
              <a:t>11/08/2011</a:t>
            </a:fld>
            <a:endParaRPr lang="en-AU"/>
          </a:p>
        </p:txBody>
      </p:sp>
      <p:sp>
        <p:nvSpPr>
          <p:cNvPr id="8" name="Footer Placeholder 7"/>
          <p:cNvSpPr>
            <a:spLocks noGrp="1"/>
          </p:cNvSpPr>
          <p:nvPr>
            <p:ph type="ftr" sz="quarter" idx="11"/>
          </p:nvPr>
        </p:nvSpPr>
        <p:spPr/>
        <p:txBody>
          <a:bodyPr/>
          <a:lstStyle/>
          <a:p>
            <a:endParaRPr lang="en-AU"/>
          </a:p>
        </p:txBody>
      </p:sp>
      <p:sp>
        <p:nvSpPr>
          <p:cNvPr id="9" name="Slide Number Placeholder 8"/>
          <p:cNvSpPr>
            <a:spLocks noGrp="1"/>
          </p:cNvSpPr>
          <p:nvPr>
            <p:ph type="sldNum" sz="quarter" idx="12"/>
          </p:nvPr>
        </p:nvSpPr>
        <p:spPr/>
        <p:txBody>
          <a:bodyPr/>
          <a:lstStyle/>
          <a:p>
            <a:fld id="{EA303059-9B0F-4D05-AA8D-208D76C1FDAF}" type="slidenum">
              <a:rPr lang="en-AU" smtClean="0"/>
              <a:pPr/>
              <a:t>‹#›</a:t>
            </a:fld>
            <a:endParaRPr lang="en-AU"/>
          </a:p>
        </p:txBody>
      </p:sp>
    </p:spTree>
    <p:extLst>
      <p:ext uri="{BB962C8B-B14F-4D97-AF65-F5344CB8AC3E}">
        <p14:creationId xmlns:p14="http://schemas.microsoft.com/office/powerpoint/2010/main" val="138772834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Date Placeholder 2"/>
          <p:cNvSpPr>
            <a:spLocks noGrp="1"/>
          </p:cNvSpPr>
          <p:nvPr>
            <p:ph type="dt" sz="half" idx="10"/>
          </p:nvPr>
        </p:nvSpPr>
        <p:spPr/>
        <p:txBody>
          <a:bodyPr/>
          <a:lstStyle/>
          <a:p>
            <a:fld id="{20831CFC-9DD2-4EA4-8C0D-175285235F21}" type="datetimeFigureOut">
              <a:rPr lang="en-AU" smtClean="0"/>
              <a:pPr/>
              <a:t>11/08/2011</a:t>
            </a:fld>
            <a:endParaRPr lang="en-AU"/>
          </a:p>
        </p:txBody>
      </p:sp>
      <p:sp>
        <p:nvSpPr>
          <p:cNvPr id="4" name="Footer Placeholder 3"/>
          <p:cNvSpPr>
            <a:spLocks noGrp="1"/>
          </p:cNvSpPr>
          <p:nvPr>
            <p:ph type="ftr" sz="quarter" idx="11"/>
          </p:nvPr>
        </p:nvSpPr>
        <p:spPr/>
        <p:txBody>
          <a:bodyPr/>
          <a:lstStyle/>
          <a:p>
            <a:endParaRPr lang="en-AU"/>
          </a:p>
        </p:txBody>
      </p:sp>
      <p:sp>
        <p:nvSpPr>
          <p:cNvPr id="5" name="Slide Number Placeholder 4"/>
          <p:cNvSpPr>
            <a:spLocks noGrp="1"/>
          </p:cNvSpPr>
          <p:nvPr>
            <p:ph type="sldNum" sz="quarter" idx="12"/>
          </p:nvPr>
        </p:nvSpPr>
        <p:spPr/>
        <p:txBody>
          <a:bodyPr/>
          <a:lstStyle/>
          <a:p>
            <a:fld id="{EA303059-9B0F-4D05-AA8D-208D76C1FDAF}" type="slidenum">
              <a:rPr lang="en-AU" smtClean="0"/>
              <a:pPr/>
              <a:t>‹#›</a:t>
            </a:fld>
            <a:endParaRPr lang="en-AU"/>
          </a:p>
        </p:txBody>
      </p:sp>
    </p:spTree>
    <p:extLst>
      <p:ext uri="{BB962C8B-B14F-4D97-AF65-F5344CB8AC3E}">
        <p14:creationId xmlns:p14="http://schemas.microsoft.com/office/powerpoint/2010/main" val="130223809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0831CFC-9DD2-4EA4-8C0D-175285235F21}" type="datetimeFigureOut">
              <a:rPr lang="en-AU" smtClean="0"/>
              <a:pPr/>
              <a:t>11/08/2011</a:t>
            </a:fld>
            <a:endParaRPr lang="en-AU"/>
          </a:p>
        </p:txBody>
      </p:sp>
      <p:sp>
        <p:nvSpPr>
          <p:cNvPr id="3" name="Footer Placeholder 2"/>
          <p:cNvSpPr>
            <a:spLocks noGrp="1"/>
          </p:cNvSpPr>
          <p:nvPr>
            <p:ph type="ftr" sz="quarter" idx="11"/>
          </p:nvPr>
        </p:nvSpPr>
        <p:spPr/>
        <p:txBody>
          <a:bodyPr/>
          <a:lstStyle/>
          <a:p>
            <a:endParaRPr lang="en-AU"/>
          </a:p>
        </p:txBody>
      </p:sp>
      <p:sp>
        <p:nvSpPr>
          <p:cNvPr id="4" name="Slide Number Placeholder 3"/>
          <p:cNvSpPr>
            <a:spLocks noGrp="1"/>
          </p:cNvSpPr>
          <p:nvPr>
            <p:ph type="sldNum" sz="quarter" idx="12"/>
          </p:nvPr>
        </p:nvSpPr>
        <p:spPr/>
        <p:txBody>
          <a:bodyPr/>
          <a:lstStyle/>
          <a:p>
            <a:fld id="{EA303059-9B0F-4D05-AA8D-208D76C1FDAF}" type="slidenum">
              <a:rPr lang="en-AU" smtClean="0"/>
              <a:pPr/>
              <a:t>‹#›</a:t>
            </a:fld>
            <a:endParaRPr lang="en-AU"/>
          </a:p>
        </p:txBody>
      </p:sp>
    </p:spTree>
    <p:extLst>
      <p:ext uri="{BB962C8B-B14F-4D97-AF65-F5344CB8AC3E}">
        <p14:creationId xmlns:p14="http://schemas.microsoft.com/office/powerpoint/2010/main" val="118505507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0831CFC-9DD2-4EA4-8C0D-175285235F21}" type="datetimeFigureOut">
              <a:rPr lang="en-AU" smtClean="0"/>
              <a:pPr/>
              <a:t>11/08/2011</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EA303059-9B0F-4D05-AA8D-208D76C1FDAF}" type="slidenum">
              <a:rPr lang="en-AU" smtClean="0"/>
              <a:pPr/>
              <a:t>‹#›</a:t>
            </a:fld>
            <a:endParaRPr lang="en-AU"/>
          </a:p>
        </p:txBody>
      </p:sp>
    </p:spTree>
    <p:extLst>
      <p:ext uri="{BB962C8B-B14F-4D97-AF65-F5344CB8AC3E}">
        <p14:creationId xmlns:p14="http://schemas.microsoft.com/office/powerpoint/2010/main" val="222208666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AU"/>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0831CFC-9DD2-4EA4-8C0D-175285235F21}" type="datetimeFigureOut">
              <a:rPr lang="en-AU" smtClean="0"/>
              <a:pPr/>
              <a:t>11/08/2011</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EA303059-9B0F-4D05-AA8D-208D76C1FDAF}" type="slidenum">
              <a:rPr lang="en-AU" smtClean="0"/>
              <a:pPr/>
              <a:t>‹#›</a:t>
            </a:fld>
            <a:endParaRPr lang="en-AU"/>
          </a:p>
        </p:txBody>
      </p:sp>
    </p:spTree>
    <p:extLst>
      <p:ext uri="{BB962C8B-B14F-4D97-AF65-F5344CB8AC3E}">
        <p14:creationId xmlns:p14="http://schemas.microsoft.com/office/powerpoint/2010/main" val="19258372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AU"/>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0831CFC-9DD2-4EA4-8C0D-175285235F21}" type="datetimeFigureOut">
              <a:rPr lang="en-AU" smtClean="0"/>
              <a:pPr/>
              <a:t>11/08/2011</a:t>
            </a:fld>
            <a:endParaRPr lang="en-AU"/>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AU"/>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A303059-9B0F-4D05-AA8D-208D76C1FDAF}" type="slidenum">
              <a:rPr lang="en-AU" smtClean="0"/>
              <a:pPr/>
              <a:t>‹#›</a:t>
            </a:fld>
            <a:endParaRPr lang="en-AU"/>
          </a:p>
        </p:txBody>
      </p:sp>
    </p:spTree>
    <p:extLst>
      <p:ext uri="{BB962C8B-B14F-4D97-AF65-F5344CB8AC3E}">
        <p14:creationId xmlns:p14="http://schemas.microsoft.com/office/powerpoint/2010/main" val="115146132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4.jpeg"/><Relationship Id="rId3" Type="http://schemas.openxmlformats.org/officeDocument/2006/relationships/hyperlink" Target="http://www.google.com.au/imgres?imgurl=http://rlv.zcache.com/popcorn_photosculpture-p153431200377754555q9l0_400.jpg&amp;imgrefurl=http://www.zazzle.com/popcorn_photosculpture-153431200377754555&amp;usg=__h1IEj1FGGcuhM5Vy9PBx9TLxpSA=&amp;h=400&amp;w=400&amp;sz=40&amp;hl=en&amp;start=10&amp;zoom=1&amp;tbnid=H8kTGmsHQWYnsM:&amp;tbnh=124&amp;tbnw=124&amp;ei=79k4TrjwGYjRmAX0ibG8Bw&amp;prev=/search?q=popcorn&amp;um=1&amp;hl=en&amp;safe=active&amp;sa=N&amp;rls=com.microsoft:en-au&amp;ie=UTF-8&amp;oe=UTF-8&amp;tbm=isch&amp;um=1&amp;itbs=1" TargetMode="External"/><Relationship Id="rId7" Type="http://schemas.openxmlformats.org/officeDocument/2006/relationships/hyperlink" Target="http://www.google.com.au/imgres?imgurl=http://blogsheroes.com/wp-content/uploads/2011/06/Harry-Potter-And-The-Deathly-Hallows-Part-2.jpg&amp;imgrefurl=http://blogsheroes.com/harry-potter-and-the-deathly-hallows-part-2/&amp;usg=__IgkB2i0pIT5lay6bHtpSTFfFHn4=&amp;h=1200&amp;w=1600&amp;sz=361&amp;hl=en&amp;start=6&amp;zoom=1&amp;tbnid=KUSKsdMs3_quIM:&amp;tbnh=113&amp;tbnw=150&amp;ei=Tdo4TtS_KefZmAX3uoi4Bw&amp;prev=/search?q=harry+potter+and+the+deathly+hallows+part+2&amp;um=1&amp;hl=en&amp;safe=active&amp;rls=com.microsoft:en-au&amp;ie=UTF-8&amp;oe=UTF-8&amp;tbm=isch&amp;um=1&amp;itbs=1" TargetMode="External"/><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3.jpeg"/><Relationship Id="rId11" Type="http://schemas.openxmlformats.org/officeDocument/2006/relationships/image" Target="../media/image7.gif"/><Relationship Id="rId5" Type="http://schemas.openxmlformats.org/officeDocument/2006/relationships/hyperlink" Target="http://www.google.com.au/imgres?imgurl=http://beachandbay.com.au/realestateblog/wp-content/uploads/2011/06/Kung-Fu-Panda-2.jpg&amp;imgrefurl=http://beachandbay.com.au/realestateblog/school-holidays-at-cronulla-cinemas-kung-fu-panda-2-review/&amp;usg=__AmtcFVb1Mu_ZL4onbkUF18D76NQ=&amp;h=666&amp;w=600&amp;sz=112&amp;hl=en&amp;start=1&amp;zoom=1&amp;tbnid=Ssrlqk5kqgxKCM:&amp;tbnh=138&amp;tbnw=124&amp;ei=Dto4TouaJMv1mAX8qeDGBw&amp;prev=/search?q=kung+fu+panda+2&amp;um=1&amp;hl=en&amp;safe=active&amp;rls=com.microsoft:en-au&amp;ie=UTF-8&amp;oe=UTF-8&amp;tbm=isch&amp;um=1&amp;itbs=1" TargetMode="External"/><Relationship Id="rId10" Type="http://schemas.openxmlformats.org/officeDocument/2006/relationships/image" Target="../media/image6.gif"/><Relationship Id="rId4" Type="http://schemas.openxmlformats.org/officeDocument/2006/relationships/image" Target="../media/image2.jpeg"/><Relationship Id="rId9" Type="http://schemas.openxmlformats.org/officeDocument/2006/relationships/image" Target="../media/image5.wmf"/></Relationships>
</file>

<file path=ppt/slides/_rels/slide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gif"/><Relationship Id="rId1" Type="http://schemas.openxmlformats.org/officeDocument/2006/relationships/slideLayout" Target="../slideLayouts/slideLayout2.xml"/><Relationship Id="rId6" Type="http://schemas.openxmlformats.org/officeDocument/2006/relationships/image" Target="../media/image13.gif"/><Relationship Id="rId5" Type="http://schemas.openxmlformats.org/officeDocument/2006/relationships/image" Target="../media/image7.gif"/><Relationship Id="rId4" Type="http://schemas.microsoft.com/office/2007/relationships/hdphoto" Target="../media/hdphoto1.wdp"/></Relationships>
</file>

<file path=ppt/slides/_rels/slide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2.xml"/><Relationship Id="rId6" Type="http://schemas.openxmlformats.org/officeDocument/2006/relationships/image" Target="../media/image18.png"/><Relationship Id="rId5" Type="http://schemas.openxmlformats.org/officeDocument/2006/relationships/image" Target="../media/image17.png"/><Relationship Id="rId4" Type="http://schemas.openxmlformats.org/officeDocument/2006/relationships/image" Target="../media/image16.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BD92DE"/>
        </a:solidFill>
        <a:effectLst/>
      </p:bgPr>
    </p:bg>
    <p:spTree>
      <p:nvGrpSpPr>
        <p:cNvPr id="1" name=""/>
        <p:cNvGrpSpPr/>
        <p:nvPr/>
      </p:nvGrpSpPr>
      <p:grpSpPr>
        <a:xfrm>
          <a:off x="0" y="0"/>
          <a:ext cx="0" cy="0"/>
          <a:chOff x="0" y="0"/>
          <a:chExt cx="0" cy="0"/>
        </a:xfrm>
      </p:grpSpPr>
      <p:sp>
        <p:nvSpPr>
          <p:cNvPr id="3" name="Subtitle 2"/>
          <p:cNvSpPr>
            <a:spLocks noGrp="1"/>
          </p:cNvSpPr>
          <p:nvPr>
            <p:ph type="subTitle" idx="1"/>
          </p:nvPr>
        </p:nvSpPr>
        <p:spPr>
          <a:xfrm>
            <a:off x="6228184" y="5445224"/>
            <a:ext cx="2728392" cy="888504"/>
          </a:xfrm>
        </p:spPr>
        <p:txBody>
          <a:bodyPr/>
          <a:lstStyle/>
          <a:p>
            <a:r>
              <a:rPr lang="en-AU" dirty="0" smtClean="0">
                <a:solidFill>
                  <a:srgbClr val="8029FF"/>
                </a:solidFill>
                <a:latin typeface="Brush Script MT" pitchFamily="66" charset="0"/>
              </a:rPr>
              <a:t>By Michelle</a:t>
            </a:r>
            <a:endParaRPr lang="en-AU" dirty="0">
              <a:solidFill>
                <a:srgbClr val="8029FF"/>
              </a:solidFill>
              <a:latin typeface="Brush Script MT" pitchFamily="66" charset="0"/>
            </a:endParaRPr>
          </a:p>
        </p:txBody>
      </p:sp>
      <p:sp>
        <p:nvSpPr>
          <p:cNvPr id="7" name="Rectangle 6"/>
          <p:cNvSpPr/>
          <p:nvPr/>
        </p:nvSpPr>
        <p:spPr>
          <a:xfrm>
            <a:off x="434228" y="1916832"/>
            <a:ext cx="8194167" cy="923330"/>
          </a:xfrm>
          <a:prstGeom prst="rect">
            <a:avLst/>
          </a:prstGeom>
          <a:noFill/>
        </p:spPr>
        <p:txBody>
          <a:bodyPr wrap="none" lIns="91440" tIns="45720" rIns="91440" bIns="45720">
            <a:spAutoFit/>
          </a:bodyPr>
          <a:lstStyle/>
          <a:p>
            <a:pPr algn="ctr"/>
            <a:r>
              <a:rPr lang="en-US" sz="5400" b="1" cap="all" spc="0"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Forte" pitchFamily="66" charset="0"/>
              </a:rPr>
              <a:t>My Amazing Holiday</a:t>
            </a:r>
            <a:endParaRPr lang="en-US" sz="5400" b="1" cap="all" spc="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Forte" pitchFamily="66" charset="0"/>
            </a:endParaRPr>
          </a:p>
        </p:txBody>
      </p:sp>
      <p:pic>
        <p:nvPicPr>
          <p:cNvPr id="1026"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051720" y="4509120"/>
            <a:ext cx="1834505" cy="1834505"/>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098" name="Picture 2" descr="http://t3.gstatic.com/images?q=tbn:ANd9GcQIiZCSgGmDu8vo-s3UwVSQVqu7DdRDadJIN4NCnSb6loZ36mLRaDDy-zk">
            <a:hlinkClick r:id="rId3"/>
          </p:cNvPr>
          <p:cNvPicPr>
            <a:picLocks noChangeAspect="1" noChangeArrowheads="1"/>
          </p:cNvPicPr>
          <p:nvPr/>
        </p:nvPicPr>
        <p:blipFill>
          <a:blip r:embed="rId4" cstate="print"/>
          <a:srcRect/>
          <a:stretch>
            <a:fillRect/>
          </a:stretch>
        </p:blipFill>
        <p:spPr bwMode="auto">
          <a:xfrm rot="20255497">
            <a:off x="432047" y="3537521"/>
            <a:ext cx="1181100" cy="1181100"/>
          </a:xfrm>
          <a:prstGeom prst="rect">
            <a:avLst/>
          </a:prstGeom>
          <a:ln>
            <a:noFill/>
          </a:ln>
          <a:effectLst>
            <a:softEdge rad="112500"/>
          </a:effectLst>
        </p:spPr>
      </p:pic>
      <p:pic>
        <p:nvPicPr>
          <p:cNvPr id="4100" name="Picture 4" descr="http://t1.gstatic.com/images?q=tbn:ANd9GcQxp27xRlH61j5sL2UdzaUGgRTJ-yMlJQJW41rNY0CPck06kBojXHgzKhE">
            <a:hlinkClick r:id="rId5"/>
          </p:cNvPr>
          <p:cNvPicPr>
            <a:picLocks noChangeAspect="1" noChangeArrowheads="1"/>
          </p:cNvPicPr>
          <p:nvPr/>
        </p:nvPicPr>
        <p:blipFill>
          <a:blip r:embed="rId6" cstate="print"/>
          <a:srcRect/>
          <a:stretch>
            <a:fillRect/>
          </a:stretch>
        </p:blipFill>
        <p:spPr bwMode="auto">
          <a:xfrm rot="454746">
            <a:off x="7308304" y="332656"/>
            <a:ext cx="1181100" cy="1314450"/>
          </a:xfrm>
          <a:prstGeom prst="rect">
            <a:avLst/>
          </a:prstGeom>
          <a:ln>
            <a:noFill/>
          </a:ln>
          <a:effectLst>
            <a:softEdge rad="112500"/>
          </a:effectLst>
        </p:spPr>
      </p:pic>
      <p:pic>
        <p:nvPicPr>
          <p:cNvPr id="4102" name="Picture 6" descr="http://t2.gstatic.com/images?q=tbn:ANd9GcTY9l0TSfG6p5Y0W90stywHpVsqDFnxYhqWHtylyPJcsXYrk3qyt9xqhlg">
            <a:hlinkClick r:id="rId7"/>
          </p:cNvPr>
          <p:cNvPicPr>
            <a:picLocks noChangeAspect="1" noChangeArrowheads="1"/>
          </p:cNvPicPr>
          <p:nvPr/>
        </p:nvPicPr>
        <p:blipFill>
          <a:blip r:embed="rId8" cstate="print"/>
          <a:srcRect/>
          <a:stretch>
            <a:fillRect/>
          </a:stretch>
        </p:blipFill>
        <p:spPr bwMode="auto">
          <a:xfrm rot="621720">
            <a:off x="6961404" y="3692732"/>
            <a:ext cx="1428750" cy="1076325"/>
          </a:xfrm>
          <a:prstGeom prst="rect">
            <a:avLst/>
          </a:prstGeom>
          <a:ln>
            <a:noFill/>
          </a:ln>
          <a:effectLst>
            <a:softEdge rad="112500"/>
          </a:effectLst>
        </p:spPr>
      </p:pic>
      <p:pic>
        <p:nvPicPr>
          <p:cNvPr id="4103" name="Picture 7" descr="C:\Program Files\Microsoft Office\Media\CntCD1\ClipArt7\j0304917.wmf"/>
          <p:cNvPicPr>
            <a:picLocks noChangeAspect="1" noChangeArrowheads="1"/>
          </p:cNvPicPr>
          <p:nvPr/>
        </p:nvPicPr>
        <p:blipFill>
          <a:blip r:embed="rId9" cstate="print"/>
          <a:srcRect/>
          <a:stretch>
            <a:fillRect/>
          </a:stretch>
        </p:blipFill>
        <p:spPr bwMode="auto">
          <a:xfrm rot="4281958">
            <a:off x="133209" y="-174186"/>
            <a:ext cx="718581" cy="797188"/>
          </a:xfrm>
          <a:prstGeom prst="rect">
            <a:avLst/>
          </a:prstGeom>
          <a:noFill/>
        </p:spPr>
      </p:pic>
      <p:pic>
        <p:nvPicPr>
          <p:cNvPr id="4108" name="Picture 12" descr="C:\Program Files\Microsoft Office\Media\CntCD1\ClipArt7\j0304917.wmf"/>
          <p:cNvPicPr>
            <a:picLocks noChangeAspect="1" noChangeArrowheads="1"/>
          </p:cNvPicPr>
          <p:nvPr/>
        </p:nvPicPr>
        <p:blipFill>
          <a:blip r:embed="rId9" cstate="print"/>
          <a:srcRect/>
          <a:stretch>
            <a:fillRect/>
          </a:stretch>
        </p:blipFill>
        <p:spPr bwMode="auto">
          <a:xfrm rot="5874233">
            <a:off x="-12642" y="13656"/>
            <a:ext cx="811265" cy="900011"/>
          </a:xfrm>
          <a:prstGeom prst="rect">
            <a:avLst/>
          </a:prstGeom>
          <a:noFill/>
        </p:spPr>
      </p:pic>
      <p:pic>
        <p:nvPicPr>
          <p:cNvPr id="4109" name="Picture 13" descr="C:\Program Files\Microsoft Office\Media\CntCD1\ClipArt7\j0304917.wmf"/>
          <p:cNvPicPr>
            <a:picLocks noChangeAspect="1" noChangeArrowheads="1"/>
          </p:cNvPicPr>
          <p:nvPr/>
        </p:nvPicPr>
        <p:blipFill>
          <a:blip r:embed="rId9" cstate="print"/>
          <a:srcRect/>
          <a:stretch>
            <a:fillRect/>
          </a:stretch>
        </p:blipFill>
        <p:spPr bwMode="auto">
          <a:xfrm rot="8107984">
            <a:off x="-272291" y="152718"/>
            <a:ext cx="798839" cy="886226"/>
          </a:xfrm>
          <a:prstGeom prst="rect">
            <a:avLst/>
          </a:prstGeom>
          <a:noFill/>
        </p:spPr>
      </p:pic>
      <p:pic>
        <p:nvPicPr>
          <p:cNvPr id="4110" name="Picture 14" descr="C:\Program Files\Microsoft Office\Media\CntCD1\Animated\j0173999.gif"/>
          <p:cNvPicPr>
            <a:picLocks noChangeAspect="1" noChangeArrowheads="1" noCrop="1"/>
          </p:cNvPicPr>
          <p:nvPr/>
        </p:nvPicPr>
        <p:blipFill>
          <a:blip r:embed="rId10" cstate="print"/>
          <a:srcRect/>
          <a:stretch>
            <a:fillRect/>
          </a:stretch>
        </p:blipFill>
        <p:spPr bwMode="auto">
          <a:xfrm>
            <a:off x="2915816" y="332656"/>
            <a:ext cx="1152419" cy="1189004"/>
          </a:xfrm>
          <a:prstGeom prst="rect">
            <a:avLst/>
          </a:prstGeom>
          <a:ln>
            <a:noFill/>
          </a:ln>
          <a:effectLst>
            <a:softEdge rad="112500"/>
          </a:effectLst>
        </p:spPr>
      </p:pic>
      <p:pic>
        <p:nvPicPr>
          <p:cNvPr id="4111" name="Picture 15" descr="C:\Program Files\Microsoft Office\Media\CntCD1\Animated\j0213480.gif"/>
          <p:cNvPicPr>
            <a:picLocks noChangeAspect="1" noChangeArrowheads="1" noCrop="1"/>
          </p:cNvPicPr>
          <p:nvPr/>
        </p:nvPicPr>
        <p:blipFill>
          <a:blip r:embed="rId11" cstate="print"/>
          <a:srcRect/>
          <a:stretch>
            <a:fillRect/>
          </a:stretch>
        </p:blipFill>
        <p:spPr bwMode="auto">
          <a:xfrm>
            <a:off x="5004048" y="3140968"/>
            <a:ext cx="1181100" cy="1238250"/>
          </a:xfrm>
          <a:prstGeom prst="rect">
            <a:avLst/>
          </a:prstGeom>
          <a:noFill/>
        </p:spPr>
      </p:pic>
    </p:spTree>
    <p:extLst>
      <p:ext uri="{BB962C8B-B14F-4D97-AF65-F5344CB8AC3E}">
        <p14:creationId xmlns:p14="http://schemas.microsoft.com/office/powerpoint/2010/main" val="3836215376"/>
      </p:ext>
    </p:extLst>
  </p:cSld>
  <p:clrMapOvr>
    <a:masterClrMapping/>
  </p:clrMapOvr>
  <mc:AlternateContent xmlns:mc="http://schemas.openxmlformats.org/markup-compatibility/2006">
    <mc:Choice xmlns:p14="http://schemas.microsoft.com/office/powerpoint/2010/main" Requires="p14">
      <p:transition spd="slow" p14:dur="4000">
        <p14:vortex dir="r"/>
      </p:transition>
    </mc:Choice>
    <mc:Fallback>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D3F5FD"/>
        </a:solidFill>
        <a:effectLst/>
      </p:bgPr>
    </p:bg>
    <p:spTree>
      <p:nvGrpSpPr>
        <p:cNvPr id="1" name=""/>
        <p:cNvGrpSpPr/>
        <p:nvPr/>
      </p:nvGrpSpPr>
      <p:grpSpPr>
        <a:xfrm>
          <a:off x="0" y="0"/>
          <a:ext cx="0" cy="0"/>
          <a:chOff x="0" y="0"/>
          <a:chExt cx="0" cy="0"/>
        </a:xfrm>
      </p:grpSpPr>
      <p:sp>
        <p:nvSpPr>
          <p:cNvPr id="4" name="Rectangle 3"/>
          <p:cNvSpPr/>
          <p:nvPr/>
        </p:nvSpPr>
        <p:spPr>
          <a:xfrm>
            <a:off x="2246104" y="116632"/>
            <a:ext cx="4194482" cy="923330"/>
          </a:xfrm>
          <a:prstGeom prst="rect">
            <a:avLst/>
          </a:prstGeom>
          <a:noFill/>
        </p:spPr>
        <p:txBody>
          <a:bodyPr wrap="none" lIns="91440" tIns="45720" rIns="91440" bIns="45720">
            <a:spAutoFit/>
            <a:scene3d>
              <a:camera prst="orthographicFront"/>
              <a:lightRig rig="flat" dir="tl"/>
            </a:scene3d>
            <a:sp3d contourW="19050" prstMaterial="clear">
              <a:bevelT w="50800" h="50800"/>
              <a:contourClr>
                <a:schemeClr val="accent5">
                  <a:tint val="70000"/>
                  <a:satMod val="180000"/>
                  <a:alpha val="70000"/>
                </a:schemeClr>
              </a:contourClr>
            </a:sp3d>
          </a:bodyPr>
          <a:lstStyle/>
          <a:p>
            <a:pPr algn="ctr"/>
            <a:r>
              <a:rPr lang="en-AU" sz="5400" b="1" dirty="0" smtClean="0">
                <a:ln/>
                <a:solidFill>
                  <a:schemeClr val="accent5">
                    <a:tint val="50000"/>
                    <a:satMod val="180000"/>
                  </a:schemeClr>
                </a:solidFill>
                <a:effectLst>
                  <a:glow rad="63500">
                    <a:schemeClr val="accent5">
                      <a:satMod val="175000"/>
                      <a:alpha val="40000"/>
                    </a:schemeClr>
                  </a:glow>
                  <a:reflection blurRad="6350" stA="60000" endA="900" endPos="60000" dist="60007" dir="5400000" sy="-100000" algn="bl" rotWithShape="0"/>
                </a:effectLst>
              </a:rPr>
              <a:t>At t</a:t>
            </a:r>
            <a:r>
              <a:rPr lang="en-AU" sz="5400" b="1" cap="none" spc="0" dirty="0" smtClean="0">
                <a:ln/>
                <a:solidFill>
                  <a:schemeClr val="accent5">
                    <a:tint val="50000"/>
                    <a:satMod val="180000"/>
                  </a:schemeClr>
                </a:solidFill>
                <a:effectLst>
                  <a:glow rad="63500">
                    <a:schemeClr val="accent5">
                      <a:satMod val="175000"/>
                      <a:alpha val="40000"/>
                    </a:schemeClr>
                  </a:glow>
                  <a:reflection blurRad="6350" stA="60000" endA="900" endPos="60000" dist="60007" dir="5400000" sy="-100000" algn="bl" rotWithShape="0"/>
                </a:effectLst>
              </a:rPr>
              <a:t>he Movies</a:t>
            </a:r>
            <a:endParaRPr lang="en-AU" sz="5400" b="1" cap="none" spc="0" dirty="0">
              <a:ln/>
              <a:solidFill>
                <a:schemeClr val="accent5">
                  <a:tint val="50000"/>
                  <a:satMod val="180000"/>
                </a:schemeClr>
              </a:solidFill>
              <a:effectLst>
                <a:glow rad="63500">
                  <a:schemeClr val="accent5">
                    <a:satMod val="175000"/>
                    <a:alpha val="40000"/>
                  </a:schemeClr>
                </a:glow>
                <a:reflection blurRad="6350" stA="60000" endA="900" endPos="60000" dist="60007" dir="5400000" sy="-100000" algn="bl" rotWithShape="0"/>
              </a:effectLst>
            </a:endParaRPr>
          </a:p>
        </p:txBody>
      </p:sp>
      <p:pic>
        <p:nvPicPr>
          <p:cNvPr id="2050" name="Picture 2"/>
          <p:cNvPicPr>
            <a:picLocks noChangeAspect="1" noChangeArrowheads="1"/>
          </p:cNvPicPr>
          <p:nvPr/>
        </p:nvPicPr>
        <p:blipFill>
          <a:blip r:embed="rId2" cstate="print">
            <a:duotone>
              <a:prstClr val="black"/>
              <a:schemeClr val="accent5">
                <a:tint val="45000"/>
                <a:satMod val="400000"/>
              </a:schemeClr>
            </a:duotone>
            <a:extLst>
              <a:ext uri="{28A0092B-C50C-407E-A947-70E740481C1C}">
                <a14:useLocalDpi xmlns:a14="http://schemas.microsoft.com/office/drawing/2010/main" val="0"/>
              </a:ext>
            </a:extLst>
          </a:blip>
          <a:srcRect/>
          <a:stretch>
            <a:fillRect/>
          </a:stretch>
        </p:blipFill>
        <p:spPr bwMode="auto">
          <a:xfrm>
            <a:off x="323528" y="5164101"/>
            <a:ext cx="1224136" cy="13895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1"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961778" y="5517232"/>
            <a:ext cx="1852617" cy="10364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TextBox 7"/>
          <p:cNvSpPr txBox="1"/>
          <p:nvPr/>
        </p:nvSpPr>
        <p:spPr>
          <a:xfrm>
            <a:off x="1691680" y="1039962"/>
            <a:ext cx="5112568" cy="4801314"/>
          </a:xfrm>
          <a:prstGeom prst="rect">
            <a:avLst/>
          </a:prstGeom>
          <a:noFill/>
        </p:spPr>
        <p:txBody>
          <a:bodyPr wrap="square" rtlCol="0">
            <a:spAutoFit/>
          </a:bodyPr>
          <a:lstStyle/>
          <a:p>
            <a:r>
              <a:rPr lang="en-AU" dirty="0" smtClean="0">
                <a:solidFill>
                  <a:srgbClr val="0070C0"/>
                </a:solidFill>
              </a:rPr>
              <a:t>On Wednesday, Vicki and I headed off  to see  Harry Potter Deathly Hallows part 2(3D) to Glen. When we got there, we first bought our popcorns, and we headed up stairs. We checked the ticket and went inside but instead of the movie Harry Potter Cars 2 was on at first, we thought it was just a comical but  it was to long to be  a comical. We went outside and checked our tickets and the time was on 12:30am!!!The person  who booked our tickets have must have made a mistake !!1Then we had to wait a few minutes to see the one is on 1:25.We  went  in with a Joy then Vicki thought she saw one of her friends called Jordan but it wasn’t. The movie was really good and scary the best part of the movie was when Harry snapped the wand. When we got outside, my mum was really worried, but we had a really good time.</a:t>
            </a:r>
            <a:endParaRPr lang="en-AU" dirty="0">
              <a:solidFill>
                <a:srgbClr val="0070C0"/>
              </a:solidFill>
            </a:endParaRPr>
          </a:p>
        </p:txBody>
      </p:sp>
      <p:pic>
        <p:nvPicPr>
          <p:cNvPr id="2052" name="Picture 4"/>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b="41064"/>
          <a:stretch/>
        </p:blipFill>
        <p:spPr bwMode="auto">
          <a:xfrm>
            <a:off x="7358107" y="116632"/>
            <a:ext cx="1456288" cy="686624"/>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165736775"/>
      </p:ext>
    </p:extLst>
  </p:cSld>
  <p:clrMapOvr>
    <a:masterClrMapping/>
  </p:clrMapOvr>
  <mc:AlternateContent xmlns:mc="http://schemas.openxmlformats.org/markup-compatibility/2006">
    <mc:Choice xmlns:p14="http://schemas.microsoft.com/office/powerpoint/2010/main" Requires="p14">
      <p:transition spd="slow" p14:dur="3000">
        <p14:shred/>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xit" presetSubtype="0" fill="hold" nodeType="clickEffect">
                                  <p:stCondLst>
                                    <p:cond delay="0"/>
                                  </p:stCondLst>
                                  <p:childTnLst>
                                    <p:animEffect transition="out" filter="wipe(down)">
                                      <p:cBhvr>
                                        <p:cTn id="6" dur="180" accel="50000">
                                          <p:stCondLst>
                                            <p:cond delay="1820"/>
                                          </p:stCondLst>
                                        </p:cTn>
                                        <p:tgtEl>
                                          <p:spTgt spid="2050"/>
                                        </p:tgtEl>
                                      </p:cBhvr>
                                    </p:animEffect>
                                    <p:anim calcmode="lin" valueType="num">
                                      <p:cBhvr>
                                        <p:cTn id="7" dur="1822" tmFilter="0,0; 0.14,0.31; 0.43,0.73; 0.71,0.91; 1.0,1.0">
                                          <p:stCondLst>
                                            <p:cond delay="0"/>
                                          </p:stCondLst>
                                        </p:cTn>
                                        <p:tgtEl>
                                          <p:spTgt spid="2050"/>
                                        </p:tgtEl>
                                        <p:attrNameLst>
                                          <p:attrName>ppt_x</p:attrName>
                                        </p:attrNameLst>
                                      </p:cBhvr>
                                      <p:tavLst>
                                        <p:tav tm="0">
                                          <p:val>
                                            <p:strVal val="ppt_x"/>
                                          </p:val>
                                        </p:tav>
                                        <p:tav tm="100000">
                                          <p:val>
                                            <p:strVal val="#ppt_x+0.25"/>
                                          </p:val>
                                        </p:tav>
                                      </p:tavLst>
                                    </p:anim>
                                    <p:anim calcmode="lin" valueType="num">
                                      <p:cBhvr>
                                        <p:cTn id="8" dur="178">
                                          <p:stCondLst>
                                            <p:cond delay="1822"/>
                                          </p:stCondLst>
                                        </p:cTn>
                                        <p:tgtEl>
                                          <p:spTgt spid="2050"/>
                                        </p:tgtEl>
                                        <p:attrNameLst>
                                          <p:attrName>ppt_x</p:attrName>
                                        </p:attrNameLst>
                                      </p:cBhvr>
                                      <p:tavLst>
                                        <p:tav tm="0">
                                          <p:val>
                                            <p:strVal val="ppt_x"/>
                                          </p:val>
                                        </p:tav>
                                        <p:tav tm="100000">
                                          <p:val>
                                            <p:strVal val="ppt_x"/>
                                          </p:val>
                                        </p:tav>
                                      </p:tavLst>
                                    </p:anim>
                                    <p:anim calcmode="lin" valueType="num">
                                      <p:cBhvr>
                                        <p:cTn id="9" dur="664" tmFilter="0.0,0.0;0.25,0.07;0.50,0.2;0.75,0.467;1.0,1.0">
                                          <p:stCondLst>
                                            <p:cond delay="0"/>
                                          </p:stCondLst>
                                        </p:cTn>
                                        <p:tgtEl>
                                          <p:spTgt spid="2050"/>
                                        </p:tgtEl>
                                        <p:attrNameLst>
                                          <p:attrName>ppt_y</p:attrName>
                                        </p:attrNameLst>
                                      </p:cBhvr>
                                      <p:tavLst>
                                        <p:tav tm="0">
                                          <p:val>
                                            <p:strVal val="ppt_y"/>
                                          </p:val>
                                        </p:tav>
                                        <p:tav tm="5000">
                                          <p:val>
                                            <p:strVal val="ppt_y+0.026"/>
                                          </p:val>
                                        </p:tav>
                                        <p:tav tm="10000">
                                          <p:val>
                                            <p:strVal val="ppt_y+0.052"/>
                                          </p:val>
                                        </p:tav>
                                        <p:tav tm="15000">
                                          <p:val>
                                            <p:strVal val="ppt_y+0.078"/>
                                          </p:val>
                                        </p:tav>
                                        <p:tav tm="20000">
                                          <p:val>
                                            <p:strVal val="ppt_y+0.103"/>
                                          </p:val>
                                        </p:tav>
                                        <p:tav tm="30000">
                                          <p:val>
                                            <p:strVal val="ppt_y+0.151"/>
                                          </p:val>
                                        </p:tav>
                                        <p:tav tm="40000">
                                          <p:val>
                                            <p:strVal val="ppt_y+0.196"/>
                                          </p:val>
                                        </p:tav>
                                        <p:tav tm="50000">
                                          <p:val>
                                            <p:strVal val="ppt_y+0.236"/>
                                          </p:val>
                                        </p:tav>
                                        <p:tav tm="60000">
                                          <p:val>
                                            <p:strVal val="ppt_y+0.270"/>
                                          </p:val>
                                        </p:tav>
                                        <p:tav tm="70000">
                                          <p:val>
                                            <p:strVal val="ppt_y+0.297"/>
                                          </p:val>
                                        </p:tav>
                                        <p:tav tm="80000">
                                          <p:val>
                                            <p:strVal val="ppt_y+0.317"/>
                                          </p:val>
                                        </p:tav>
                                        <p:tav tm="90000">
                                          <p:val>
                                            <p:strVal val="ppt_y+0.329"/>
                                          </p:val>
                                        </p:tav>
                                        <p:tav tm="100000">
                                          <p:val>
                                            <p:strVal val="ppt_y+0.333"/>
                                          </p:val>
                                        </p:tav>
                                      </p:tavLst>
                                    </p:anim>
                                    <p:anim calcmode="lin" valueType="num">
                                      <p:cBhvr>
                                        <p:cTn id="10" dur="664" tmFilter="0, 0; 0.125,0.2665; 0.25,0.4; 0.375,0.465; 0.5,0.5;  0.625,0.535; 0.75,0.6; 0.875,0.7335; 1,1">
                                          <p:stCondLst>
                                            <p:cond delay="664"/>
                                          </p:stCondLst>
                                        </p:cTn>
                                        <p:tgtEl>
                                          <p:spTgt spid="2050"/>
                                        </p:tgtEl>
                                        <p:attrNameLst>
                                          <p:attrName>ppt_y</p:attrName>
                                        </p:attrNameLst>
                                      </p:cBhvr>
                                      <p:tavLst>
                                        <p:tav tm="0">
                                          <p:val>
                                            <p:strVal val="ppt_y"/>
                                          </p:val>
                                        </p:tav>
                                        <p:tav tm="10000">
                                          <p:val>
                                            <p:strVal val="ppt_y-0.034"/>
                                          </p:val>
                                        </p:tav>
                                        <p:tav tm="20000">
                                          <p:val>
                                            <p:strVal val="ppt_y-0.065"/>
                                          </p:val>
                                        </p:tav>
                                        <p:tav tm="30000">
                                          <p:val>
                                            <p:strVal val="ppt_y-0.090"/>
                                          </p:val>
                                        </p:tav>
                                        <p:tav tm="40000">
                                          <p:val>
                                            <p:strVal val="ppt_y-0.106"/>
                                          </p:val>
                                        </p:tav>
                                        <p:tav tm="50000">
                                          <p:val>
                                            <p:strVal val="ppt_y-0.111"/>
                                          </p:val>
                                        </p:tav>
                                        <p:tav tm="60000">
                                          <p:val>
                                            <p:strVal val="ppt_y-0.106"/>
                                          </p:val>
                                        </p:tav>
                                        <p:tav tm="70000">
                                          <p:val>
                                            <p:strVal val="ppt_y-0.090"/>
                                          </p:val>
                                        </p:tav>
                                        <p:tav tm="80000">
                                          <p:val>
                                            <p:strVal val="ppt_y-0.065"/>
                                          </p:val>
                                        </p:tav>
                                        <p:tav tm="90000">
                                          <p:val>
                                            <p:strVal val="ppt_y-0.034"/>
                                          </p:val>
                                        </p:tav>
                                        <p:tav tm="100000">
                                          <p:val>
                                            <p:strVal val="ppt_y"/>
                                          </p:val>
                                        </p:tav>
                                      </p:tavLst>
                                    </p:anim>
                                    <p:anim calcmode="lin" valueType="num">
                                      <p:cBhvr>
                                        <p:cTn id="11" dur="332" tmFilter="0, 0; 0.125,0.2665; 0.25,0.4; 0.375,0.465; 0.5,0.5;  0.625,0.535; 0.75,0.6; 0.875,0.7335; 1,1">
                                          <p:stCondLst>
                                            <p:cond delay="1324"/>
                                          </p:stCondLst>
                                        </p:cTn>
                                        <p:tgtEl>
                                          <p:spTgt spid="2050"/>
                                        </p:tgtEl>
                                        <p:attrNameLst>
                                          <p:attrName>ppt_y</p:attrName>
                                        </p:attrNameLst>
                                      </p:cBhvr>
                                      <p:tavLst>
                                        <p:tav tm="0">
                                          <p:val>
                                            <p:strVal val="ppt_y"/>
                                          </p:val>
                                        </p:tav>
                                        <p:tav tm="10000">
                                          <p:val>
                                            <p:strVal val="ppt_y-0.011"/>
                                          </p:val>
                                        </p:tav>
                                        <p:tav tm="20000">
                                          <p:val>
                                            <p:strVal val="ppt_y-0.022"/>
                                          </p:val>
                                        </p:tav>
                                        <p:tav tm="30000">
                                          <p:val>
                                            <p:strVal val="ppt_y-0.030"/>
                                          </p:val>
                                        </p:tav>
                                        <p:tav tm="40000">
                                          <p:val>
                                            <p:strVal val="ppt_y-0.035"/>
                                          </p:val>
                                        </p:tav>
                                        <p:tav tm="50000">
                                          <p:val>
                                            <p:strVal val="ppt_y-0.037"/>
                                          </p:val>
                                        </p:tav>
                                        <p:tav tm="60000">
                                          <p:val>
                                            <p:strVal val="ppt_y-0.035"/>
                                          </p:val>
                                        </p:tav>
                                        <p:tav tm="70000">
                                          <p:val>
                                            <p:strVal val="ppt_y-0.030"/>
                                          </p:val>
                                        </p:tav>
                                        <p:tav tm="80000">
                                          <p:val>
                                            <p:strVal val="ppt_y-0.022"/>
                                          </p:val>
                                        </p:tav>
                                        <p:tav tm="90000">
                                          <p:val>
                                            <p:strVal val="ppt_y-0.011"/>
                                          </p:val>
                                        </p:tav>
                                        <p:tav tm="100000">
                                          <p:val>
                                            <p:strVal val="ppt_y"/>
                                          </p:val>
                                        </p:tav>
                                      </p:tavLst>
                                    </p:anim>
                                    <p:anim calcmode="lin" valueType="num">
                                      <p:cBhvr>
                                        <p:cTn id="12" dur="164" tmFilter="0, 0; 0.125,0.2665; 0.25,0.4; 0.375,0.465; 0.5,0.5;  0.625,0.535; 0.75,0.6; 0.875,0.7335; 1,1">
                                          <p:stCondLst>
                                            <p:cond delay="1656"/>
                                          </p:stCondLst>
                                        </p:cTn>
                                        <p:tgtEl>
                                          <p:spTgt spid="2050"/>
                                        </p:tgtEl>
                                        <p:attrNameLst>
                                          <p:attrName>ppt_y</p:attrName>
                                        </p:attrNameLst>
                                      </p:cBhvr>
                                      <p:tavLst>
                                        <p:tav tm="0">
                                          <p:val>
                                            <p:strVal val="ppt_y"/>
                                          </p:val>
                                        </p:tav>
                                        <p:tav tm="10000">
                                          <p:val>
                                            <p:strVal val="ppt_y-0.004"/>
                                          </p:val>
                                        </p:tav>
                                        <p:tav tm="20000">
                                          <p:val>
                                            <p:strVal val="ppt_y-0.007"/>
                                          </p:val>
                                        </p:tav>
                                        <p:tav tm="30000">
                                          <p:val>
                                            <p:strVal val="ppt_y-0.010"/>
                                          </p:val>
                                        </p:tav>
                                        <p:tav tm="40000">
                                          <p:val>
                                            <p:strVal val="ppt_y-0.012"/>
                                          </p:val>
                                        </p:tav>
                                        <p:tav tm="50000">
                                          <p:val>
                                            <p:strVal val="ppt_y-0.0123"/>
                                          </p:val>
                                        </p:tav>
                                        <p:tav tm="60000">
                                          <p:val>
                                            <p:strVal val="ppt_y-0.012"/>
                                          </p:val>
                                        </p:tav>
                                        <p:tav tm="70000">
                                          <p:val>
                                            <p:strVal val="ppt_y-0.010"/>
                                          </p:val>
                                        </p:tav>
                                        <p:tav tm="80000">
                                          <p:val>
                                            <p:strVal val="ppt_y-0.007"/>
                                          </p:val>
                                        </p:tav>
                                        <p:tav tm="90000">
                                          <p:val>
                                            <p:strVal val="ppt_y-0.004"/>
                                          </p:val>
                                        </p:tav>
                                        <p:tav tm="100000">
                                          <p:val>
                                            <p:strVal val="ppt_y"/>
                                          </p:val>
                                        </p:tav>
                                      </p:tavLst>
                                    </p:anim>
                                    <p:anim calcmode="lin" valueType="num">
                                      <p:cBhvr>
                                        <p:cTn id="13" dur="180" accel="50000">
                                          <p:stCondLst>
                                            <p:cond delay="1820"/>
                                          </p:stCondLst>
                                        </p:cTn>
                                        <p:tgtEl>
                                          <p:spTgt spid="2050"/>
                                        </p:tgtEl>
                                        <p:attrNameLst>
                                          <p:attrName>ppt_y</p:attrName>
                                        </p:attrNameLst>
                                      </p:cBhvr>
                                      <p:tavLst>
                                        <p:tav tm="0">
                                          <p:val>
                                            <p:strVal val="ppt_y"/>
                                          </p:val>
                                        </p:tav>
                                        <p:tav tm="100000">
                                          <p:val>
                                            <p:strVal val="ppt_y+ppt_h"/>
                                          </p:val>
                                        </p:tav>
                                      </p:tavLst>
                                    </p:anim>
                                    <p:animScale>
                                      <p:cBhvr>
                                        <p:cTn id="14" dur="26">
                                          <p:stCondLst>
                                            <p:cond delay="620"/>
                                          </p:stCondLst>
                                        </p:cTn>
                                        <p:tgtEl>
                                          <p:spTgt spid="2050"/>
                                        </p:tgtEl>
                                      </p:cBhvr>
                                      <p:to x="100000" y="60000"/>
                                    </p:animScale>
                                    <p:animScale>
                                      <p:cBhvr>
                                        <p:cTn id="15" dur="166" decel="50000">
                                          <p:stCondLst>
                                            <p:cond delay="646"/>
                                          </p:stCondLst>
                                        </p:cTn>
                                        <p:tgtEl>
                                          <p:spTgt spid="2050"/>
                                        </p:tgtEl>
                                      </p:cBhvr>
                                      <p:to x="100000" y="100000"/>
                                    </p:animScale>
                                    <p:animScale>
                                      <p:cBhvr>
                                        <p:cTn id="16" dur="26">
                                          <p:stCondLst>
                                            <p:cond delay="1312"/>
                                          </p:stCondLst>
                                        </p:cTn>
                                        <p:tgtEl>
                                          <p:spTgt spid="2050"/>
                                        </p:tgtEl>
                                      </p:cBhvr>
                                      <p:to x="100000" y="80000"/>
                                    </p:animScale>
                                    <p:animScale>
                                      <p:cBhvr>
                                        <p:cTn id="17" dur="166" decel="50000">
                                          <p:stCondLst>
                                            <p:cond delay="1338"/>
                                          </p:stCondLst>
                                        </p:cTn>
                                        <p:tgtEl>
                                          <p:spTgt spid="2050"/>
                                        </p:tgtEl>
                                      </p:cBhvr>
                                      <p:to x="100000" y="100000"/>
                                    </p:animScale>
                                    <p:animScale>
                                      <p:cBhvr>
                                        <p:cTn id="18" dur="26">
                                          <p:stCondLst>
                                            <p:cond delay="1642"/>
                                          </p:stCondLst>
                                        </p:cTn>
                                        <p:tgtEl>
                                          <p:spTgt spid="2050"/>
                                        </p:tgtEl>
                                      </p:cBhvr>
                                      <p:to x="100000" y="90000"/>
                                    </p:animScale>
                                    <p:animScale>
                                      <p:cBhvr>
                                        <p:cTn id="19" dur="166" decel="50000">
                                          <p:stCondLst>
                                            <p:cond delay="1668"/>
                                          </p:stCondLst>
                                        </p:cTn>
                                        <p:tgtEl>
                                          <p:spTgt spid="2050"/>
                                        </p:tgtEl>
                                      </p:cBhvr>
                                      <p:to x="100000" y="100000"/>
                                    </p:animScale>
                                    <p:animScale>
                                      <p:cBhvr>
                                        <p:cTn id="20" dur="26">
                                          <p:stCondLst>
                                            <p:cond delay="1808"/>
                                          </p:stCondLst>
                                        </p:cTn>
                                        <p:tgtEl>
                                          <p:spTgt spid="2050"/>
                                        </p:tgtEl>
                                      </p:cBhvr>
                                      <p:to x="100000" y="95000"/>
                                    </p:animScale>
                                    <p:animScale>
                                      <p:cBhvr>
                                        <p:cTn id="21" dur="166" decel="50000">
                                          <p:stCondLst>
                                            <p:cond delay="1834"/>
                                          </p:stCondLst>
                                        </p:cTn>
                                        <p:tgtEl>
                                          <p:spTgt spid="2050"/>
                                        </p:tgtEl>
                                      </p:cBhvr>
                                      <p:to x="100000" y="100000"/>
                                    </p:animScale>
                                    <p:set>
                                      <p:cBhvr>
                                        <p:cTn id="22" dur="1" fill="hold">
                                          <p:stCondLst>
                                            <p:cond delay="1999"/>
                                          </p:stCondLst>
                                        </p:cTn>
                                        <p:tgtEl>
                                          <p:spTgt spid="2050"/>
                                        </p:tgtEl>
                                        <p:attrNameLst>
                                          <p:attrName>style.visibility</p:attrName>
                                        </p:attrNameLst>
                                      </p:cBhvr>
                                      <p:to>
                                        <p:strVal val="hidden"/>
                                      </p:to>
                                    </p:set>
                                  </p:childTnLst>
                                </p:cTn>
                              </p:par>
                            </p:childTnLst>
                          </p:cTn>
                        </p:par>
                      </p:childTnLst>
                    </p:cTn>
                  </p:par>
                  <p:par>
                    <p:cTn id="23" fill="hold">
                      <p:stCondLst>
                        <p:cond delay="indefinite"/>
                      </p:stCondLst>
                      <p:childTnLst>
                        <p:par>
                          <p:cTn id="24" fill="hold">
                            <p:stCondLst>
                              <p:cond delay="0"/>
                            </p:stCondLst>
                            <p:childTnLst>
                              <p:par>
                                <p:cTn id="25" presetID="16" presetClass="entr" presetSubtype="21" fill="hold" nodeType="clickEffect">
                                  <p:stCondLst>
                                    <p:cond delay="0"/>
                                  </p:stCondLst>
                                  <p:childTnLst>
                                    <p:set>
                                      <p:cBhvr>
                                        <p:cTn id="26" dur="1" fill="hold">
                                          <p:stCondLst>
                                            <p:cond delay="0"/>
                                          </p:stCondLst>
                                        </p:cTn>
                                        <p:tgtEl>
                                          <p:spTgt spid="2051"/>
                                        </p:tgtEl>
                                        <p:attrNameLst>
                                          <p:attrName>style.visibility</p:attrName>
                                        </p:attrNameLst>
                                      </p:cBhvr>
                                      <p:to>
                                        <p:strVal val="visible"/>
                                      </p:to>
                                    </p:set>
                                    <p:animEffect transition="in" filter="barn(inVertical)">
                                      <p:cBhvr>
                                        <p:cTn id="27" dur="500"/>
                                        <p:tgtEl>
                                          <p:spTgt spid="2051"/>
                                        </p:tgtEl>
                                      </p:cBhvr>
                                    </p:animEffect>
                                  </p:childTnLst>
                                </p:cTn>
                              </p:par>
                            </p:childTnLst>
                          </p:cTn>
                        </p:par>
                      </p:childTnLst>
                    </p:cTn>
                  </p:par>
                  <p:par>
                    <p:cTn id="28" fill="hold">
                      <p:stCondLst>
                        <p:cond delay="indefinite"/>
                      </p:stCondLst>
                      <p:childTnLst>
                        <p:par>
                          <p:cTn id="29" fill="hold">
                            <p:stCondLst>
                              <p:cond delay="0"/>
                            </p:stCondLst>
                            <p:childTnLst>
                              <p:par>
                                <p:cTn id="30" presetID="31" presetClass="exit" presetSubtype="0" fill="hold" nodeType="clickEffect">
                                  <p:stCondLst>
                                    <p:cond delay="0"/>
                                  </p:stCondLst>
                                  <p:childTnLst>
                                    <p:anim calcmode="lin" valueType="num">
                                      <p:cBhvr>
                                        <p:cTn id="31" dur="1000"/>
                                        <p:tgtEl>
                                          <p:spTgt spid="2052"/>
                                        </p:tgtEl>
                                        <p:attrNameLst>
                                          <p:attrName>ppt_w</p:attrName>
                                        </p:attrNameLst>
                                      </p:cBhvr>
                                      <p:tavLst>
                                        <p:tav tm="0">
                                          <p:val>
                                            <p:strVal val="ppt_w"/>
                                          </p:val>
                                        </p:tav>
                                        <p:tav tm="100000">
                                          <p:val>
                                            <p:fltVal val="0"/>
                                          </p:val>
                                        </p:tav>
                                      </p:tavLst>
                                    </p:anim>
                                    <p:anim calcmode="lin" valueType="num">
                                      <p:cBhvr>
                                        <p:cTn id="32" dur="1000"/>
                                        <p:tgtEl>
                                          <p:spTgt spid="2052"/>
                                        </p:tgtEl>
                                        <p:attrNameLst>
                                          <p:attrName>ppt_h</p:attrName>
                                        </p:attrNameLst>
                                      </p:cBhvr>
                                      <p:tavLst>
                                        <p:tav tm="0">
                                          <p:val>
                                            <p:strVal val="ppt_h"/>
                                          </p:val>
                                        </p:tav>
                                        <p:tav tm="100000">
                                          <p:val>
                                            <p:fltVal val="0"/>
                                          </p:val>
                                        </p:tav>
                                      </p:tavLst>
                                    </p:anim>
                                    <p:anim calcmode="lin" valueType="num">
                                      <p:cBhvr>
                                        <p:cTn id="33" dur="1000"/>
                                        <p:tgtEl>
                                          <p:spTgt spid="2052"/>
                                        </p:tgtEl>
                                        <p:attrNameLst>
                                          <p:attrName>style.rotation</p:attrName>
                                        </p:attrNameLst>
                                      </p:cBhvr>
                                      <p:tavLst>
                                        <p:tav tm="0">
                                          <p:val>
                                            <p:fltVal val="0"/>
                                          </p:val>
                                        </p:tav>
                                        <p:tav tm="100000">
                                          <p:val>
                                            <p:fltVal val="90"/>
                                          </p:val>
                                        </p:tav>
                                      </p:tavLst>
                                    </p:anim>
                                    <p:animEffect transition="out" filter="fade">
                                      <p:cBhvr>
                                        <p:cTn id="34" dur="1000"/>
                                        <p:tgtEl>
                                          <p:spTgt spid="2052"/>
                                        </p:tgtEl>
                                      </p:cBhvr>
                                    </p:animEffect>
                                    <p:set>
                                      <p:cBhvr>
                                        <p:cTn id="35" dur="1" fill="hold">
                                          <p:stCondLst>
                                            <p:cond delay="999"/>
                                          </p:stCondLst>
                                        </p:cTn>
                                        <p:tgtEl>
                                          <p:spTgt spid="205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FFD757"/>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marL="0" indent="0">
              <a:buNone/>
            </a:pPr>
            <a:r>
              <a:rPr lang="en-AU" sz="2400" dirty="0" smtClean="0"/>
              <a:t>On July the 3</a:t>
            </a:r>
            <a:r>
              <a:rPr lang="en-AU" sz="2400" baseline="30000" dirty="0" smtClean="0"/>
              <a:t>rd</a:t>
            </a:r>
            <a:r>
              <a:rPr lang="en-AU" sz="2400" dirty="0" smtClean="0"/>
              <a:t> on Wednesday, Vicki, </a:t>
            </a:r>
            <a:r>
              <a:rPr lang="en-AU" sz="2400" dirty="0" err="1" smtClean="0"/>
              <a:t>Ashwini</a:t>
            </a:r>
            <a:r>
              <a:rPr lang="en-AU" sz="2400" dirty="0" smtClean="0"/>
              <a:t>, Kate and I went to the movies to see Kung fu panda 2.We got our popcorns, we got our drinks and we went inside. We were so excited to see the movie. Po found out how he was a son of a goose. The ending was ok because Po’s real dad thinks that Po is still alive.</a:t>
            </a:r>
          </a:p>
          <a:p>
            <a:pPr marL="0" indent="0">
              <a:buNone/>
            </a:pPr>
            <a:r>
              <a:rPr lang="en-AU" sz="2400" dirty="0" smtClean="0"/>
              <a:t>After, </a:t>
            </a:r>
            <a:r>
              <a:rPr lang="en-AU" sz="2400" dirty="0" err="1" smtClean="0"/>
              <a:t>Ashwini</a:t>
            </a:r>
            <a:r>
              <a:rPr lang="en-AU" sz="2400" dirty="0" smtClean="0"/>
              <a:t>, Vicki, Kate and I went to </a:t>
            </a:r>
            <a:r>
              <a:rPr lang="en-AU" sz="2400" dirty="0" err="1" smtClean="0"/>
              <a:t>ashwinis</a:t>
            </a:r>
            <a:r>
              <a:rPr lang="en-AU" sz="2400" dirty="0" smtClean="0"/>
              <a:t> house we played in her </a:t>
            </a:r>
            <a:r>
              <a:rPr lang="en-AU" sz="2400" dirty="0" err="1" smtClean="0"/>
              <a:t>ipod</a:t>
            </a:r>
            <a:r>
              <a:rPr lang="en-AU" sz="2400" dirty="0" smtClean="0"/>
              <a:t>, and we ate. My favourite about </a:t>
            </a:r>
            <a:r>
              <a:rPr lang="en-AU" sz="2400" dirty="0" err="1" smtClean="0"/>
              <a:t>Ashwinis</a:t>
            </a:r>
            <a:r>
              <a:rPr lang="en-AU" sz="2400" dirty="0" smtClean="0"/>
              <a:t> house was her cat Toby. We ate pizza for dinner and we saw some movies. We slept because we were tiring after having so much fun.</a:t>
            </a:r>
            <a:endParaRPr lang="en-AU" sz="2400" dirty="0"/>
          </a:p>
        </p:txBody>
      </p:sp>
      <p:sp>
        <p:nvSpPr>
          <p:cNvPr id="4" name="Rectangle 3"/>
          <p:cNvSpPr/>
          <p:nvPr/>
        </p:nvSpPr>
        <p:spPr>
          <a:xfrm>
            <a:off x="901256" y="332656"/>
            <a:ext cx="6905096" cy="923330"/>
          </a:xfrm>
          <a:prstGeom prst="rect">
            <a:avLst/>
          </a:prstGeom>
          <a:noFill/>
        </p:spPr>
        <p:txBody>
          <a:bodyPr wrap="none" lIns="91440" tIns="45720" rIns="91440" bIns="45720">
            <a:spAutoFit/>
          </a:bodyPr>
          <a:lstStyle/>
          <a:p>
            <a:pPr algn="ctr"/>
            <a:r>
              <a:rPr lang="en-US" sz="5400" b="1" spc="50" dirty="0" err="1"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rPr>
              <a:t>Ashwini’s</a:t>
            </a:r>
            <a:r>
              <a:rPr lang="en-US" sz="54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rPr>
              <a:t> sleepover!!!!</a:t>
            </a:r>
            <a:endParaRPr lang="en-US" sz="5400" b="1" cap="none"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endParaRPr>
          </a:p>
        </p:txBody>
      </p:sp>
      <p:pic>
        <p:nvPicPr>
          <p:cNvPr id="1028" name="Picture 4" descr="C:\Users\lee0034\AppData\Local\Microsoft\Windows\Temporary Internet Files\Content.IE5\XM55AWKZ\MM900234740[1].gif"/>
          <p:cNvPicPr>
            <a:picLocks noChangeAspect="1" noChangeArrowheads="1" noCrop="1"/>
          </p:cNvPicPr>
          <p:nvPr/>
        </p:nvPicPr>
        <p:blipFill>
          <a:blip r:embed="rId2" cstate="print">
            <a:extLst>
              <a:ext uri="{28A0092B-C50C-407E-A947-70E740481C1C}">
                <a14:useLocalDpi xmlns:a14="http://schemas.microsoft.com/office/drawing/2010/main" val="0"/>
              </a:ext>
            </a:extLst>
          </a:blip>
          <a:srcRect/>
          <a:stretch>
            <a:fillRect/>
          </a:stretch>
        </p:blipFill>
        <p:spPr bwMode="auto">
          <a:xfrm rot="21059668">
            <a:off x="8100392" y="5013176"/>
            <a:ext cx="838200" cy="1123950"/>
          </a:xfrm>
          <a:prstGeom prst="rect">
            <a:avLst/>
          </a:prstGeom>
          <a:noFill/>
          <a:extLst>
            <a:ext uri="{909E8E84-426E-40DD-AFC4-6F175D3DCCD1}">
              <a14:hiddenFill xmlns:a14="http://schemas.microsoft.com/office/drawing/2010/main">
                <a:solidFill>
                  <a:srgbClr val="FFFFFF"/>
                </a:solidFill>
              </a14:hiddenFill>
            </a:ext>
          </a:extLst>
        </p:spPr>
      </p:pic>
      <p:pic>
        <p:nvPicPr>
          <p:cNvPr id="1029" name="Picture 5"/>
          <p:cNvPicPr>
            <a:picLocks noChangeAspect="1" noChangeArrowheads="1"/>
          </p:cNvPicPr>
          <p:nvPr/>
        </p:nvPicPr>
        <p:blipFill>
          <a:blip r:embed="rId3" cstate="print">
            <a:extLst>
              <a:ext uri="{BEBA8EAE-BF5A-486C-A8C5-ECC9F3942E4B}">
                <a14:imgProps xmlns:a14="http://schemas.microsoft.com/office/drawing/2010/main">
                  <a14:imgLayer r:embed="rId4">
                    <a14:imgEffect>
                      <a14:colorTemperature colorTemp="11200"/>
                    </a14:imgEffect>
                  </a14:imgLayer>
                </a14:imgProps>
              </a:ext>
              <a:ext uri="{28A0092B-C50C-407E-A947-70E740481C1C}">
                <a14:useLocalDpi xmlns:a14="http://schemas.microsoft.com/office/drawing/2010/main" val="0"/>
              </a:ext>
            </a:extLst>
          </a:blip>
          <a:srcRect/>
          <a:stretch>
            <a:fillRect/>
          </a:stretch>
        </p:blipFill>
        <p:spPr bwMode="auto">
          <a:xfrm>
            <a:off x="251520" y="5229200"/>
            <a:ext cx="1282362" cy="1423422"/>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49" name="Picture 1" descr="C:\Program Files\Microsoft Office\Media\CntCD1\Animated\j0213480.gif"/>
          <p:cNvPicPr>
            <a:picLocks noChangeAspect="1" noChangeArrowheads="1" noCrop="1"/>
          </p:cNvPicPr>
          <p:nvPr/>
        </p:nvPicPr>
        <p:blipFill>
          <a:blip r:embed="rId5" cstate="print"/>
          <a:srcRect/>
          <a:stretch>
            <a:fillRect/>
          </a:stretch>
        </p:blipFill>
        <p:spPr bwMode="auto">
          <a:xfrm>
            <a:off x="6084168" y="5301208"/>
            <a:ext cx="1181100" cy="1238250"/>
          </a:xfrm>
          <a:prstGeom prst="rect">
            <a:avLst/>
          </a:prstGeom>
          <a:noFill/>
        </p:spPr>
      </p:pic>
      <p:pic>
        <p:nvPicPr>
          <p:cNvPr id="2050" name="Picture 2" descr="C:\Program Files\Microsoft Office\Media\CntCD1\Animated\j0189212.gif"/>
          <p:cNvPicPr>
            <a:picLocks noChangeAspect="1" noChangeArrowheads="1" noCrop="1"/>
          </p:cNvPicPr>
          <p:nvPr/>
        </p:nvPicPr>
        <p:blipFill>
          <a:blip r:embed="rId6" cstate="print"/>
          <a:srcRect/>
          <a:stretch>
            <a:fillRect/>
          </a:stretch>
        </p:blipFill>
        <p:spPr bwMode="auto">
          <a:xfrm rot="21059668">
            <a:off x="3001963" y="5365750"/>
            <a:ext cx="1333500" cy="971550"/>
          </a:xfrm>
          <a:prstGeom prst="rect">
            <a:avLst/>
          </a:prstGeom>
          <a:noFill/>
        </p:spPr>
      </p:pic>
    </p:spTree>
    <p:extLst>
      <p:ext uri="{BB962C8B-B14F-4D97-AF65-F5344CB8AC3E}">
        <p14:creationId xmlns:p14="http://schemas.microsoft.com/office/powerpoint/2010/main" val="2799411274"/>
      </p:ext>
    </p:extLst>
  </p:cSld>
  <p:clrMapOvr>
    <a:masterClrMapping/>
  </p:clrMapOvr>
  <mc:AlternateContent xmlns:mc="http://schemas.openxmlformats.org/markup-compatibility/2006">
    <mc:Choice xmlns:p14="http://schemas.microsoft.com/office/powerpoint/2010/main" Requires="p14">
      <p:transition spd="slow" p14:dur="1100">
        <p14:switch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5" presetClass="exit" presetSubtype="0" fill="hold" nodeType="clickEffect">
                                  <p:stCondLst>
                                    <p:cond delay="0"/>
                                  </p:stCondLst>
                                  <p:childTnLst>
                                    <p:animEffect transition="out" filter="fade">
                                      <p:cBhvr>
                                        <p:cTn id="6" dur="2000"/>
                                        <p:tgtEl>
                                          <p:spTgt spid="1028"/>
                                        </p:tgtEl>
                                      </p:cBhvr>
                                    </p:animEffect>
                                    <p:anim calcmode="lin" valueType="num">
                                      <p:cBhvr>
                                        <p:cTn id="7" dur="2000"/>
                                        <p:tgtEl>
                                          <p:spTgt spid="1028"/>
                                        </p:tgtEl>
                                        <p:attrNameLst>
                                          <p:attrName>ppt_w</p:attrName>
                                        </p:attrNameLst>
                                      </p:cBhvr>
                                      <p:tavLst>
                                        <p:tav tm="0">
                                          <p:val>
                                            <p:strVal val="ppt_w"/>
                                          </p:val>
                                        </p:tav>
                                        <p:tav tm="5000">
                                          <p:val>
                                            <p:strVal val="0.92*ppt_w"/>
                                          </p:val>
                                        </p:tav>
                                        <p:tav tm="10000">
                                          <p:val>
                                            <p:strVal val="0.71*ppt_w"/>
                                          </p:val>
                                        </p:tav>
                                        <p:tav tm="15000">
                                          <p:val>
                                            <p:strVal val="0.38*ppt_w"/>
                                          </p:val>
                                        </p:tav>
                                        <p:tav tm="20000">
                                          <p:val>
                                            <p:fltVal val="0"/>
                                          </p:val>
                                        </p:tav>
                                        <p:tav tm="25000">
                                          <p:val>
                                            <p:strVal val="-0.38*ppt_w"/>
                                          </p:val>
                                        </p:tav>
                                        <p:tav tm="30000">
                                          <p:val>
                                            <p:strVal val="-0.71*ppt_w"/>
                                          </p:val>
                                        </p:tav>
                                        <p:tav tm="35000">
                                          <p:val>
                                            <p:strVal val="-0.92*ppt_w"/>
                                          </p:val>
                                        </p:tav>
                                        <p:tav tm="40000">
                                          <p:val>
                                            <p:strVal val="-ppt_w"/>
                                          </p:val>
                                        </p:tav>
                                        <p:tav tm="45000">
                                          <p:val>
                                            <p:strVal val="-0.92*ppt_w"/>
                                          </p:val>
                                        </p:tav>
                                        <p:tav tm="50000">
                                          <p:val>
                                            <p:strVal val="-0.71*ppt_w"/>
                                          </p:val>
                                        </p:tav>
                                        <p:tav tm="55000">
                                          <p:val>
                                            <p:strVal val="-0.38*ppt_w"/>
                                          </p:val>
                                        </p:tav>
                                        <p:tav tm="60000">
                                          <p:val>
                                            <p:fltVal val="0"/>
                                          </p:val>
                                        </p:tav>
                                        <p:tav tm="65000">
                                          <p:val>
                                            <p:strVal val="0.38*ppt_w"/>
                                          </p:val>
                                        </p:tav>
                                        <p:tav tm="70000">
                                          <p:val>
                                            <p:strVal val="0.71*ppt_w"/>
                                          </p:val>
                                        </p:tav>
                                        <p:tav tm="75000">
                                          <p:val>
                                            <p:strVal val="0.92*ppt_w"/>
                                          </p:val>
                                        </p:tav>
                                        <p:tav tm="80000">
                                          <p:val>
                                            <p:strVal val="ppt_w"/>
                                          </p:val>
                                        </p:tav>
                                        <p:tav tm="85000">
                                          <p:val>
                                            <p:strVal val="0.92*ppt_w"/>
                                          </p:val>
                                        </p:tav>
                                        <p:tav tm="90000">
                                          <p:val>
                                            <p:strVal val="0.71*ppt_w"/>
                                          </p:val>
                                        </p:tav>
                                        <p:tav tm="95000">
                                          <p:val>
                                            <p:strVal val="0.38*ppt_w"/>
                                          </p:val>
                                        </p:tav>
                                        <p:tav tm="100000">
                                          <p:val>
                                            <p:fltVal val="0"/>
                                          </p:val>
                                        </p:tav>
                                      </p:tavLst>
                                    </p:anim>
                                    <p:anim calcmode="lin" valueType="num">
                                      <p:cBhvr>
                                        <p:cTn id="8" dur="2000"/>
                                        <p:tgtEl>
                                          <p:spTgt spid="1028"/>
                                        </p:tgtEl>
                                        <p:attrNameLst>
                                          <p:attrName>ppt_h</p:attrName>
                                        </p:attrNameLst>
                                      </p:cBhvr>
                                      <p:tavLst>
                                        <p:tav tm="0">
                                          <p:val>
                                            <p:strVal val="ppt_h"/>
                                          </p:val>
                                        </p:tav>
                                        <p:tav tm="100000">
                                          <p:val>
                                            <p:strVal val="ppt_h"/>
                                          </p:val>
                                        </p:tav>
                                      </p:tavLst>
                                    </p:anim>
                                    <p:set>
                                      <p:cBhvr>
                                        <p:cTn id="9" dur="1" fill="hold">
                                          <p:stCondLst>
                                            <p:cond delay="1999"/>
                                          </p:stCondLst>
                                        </p:cTn>
                                        <p:tgtEl>
                                          <p:spTgt spid="1028"/>
                                        </p:tgtEl>
                                        <p:attrNameLst>
                                          <p:attrName>style.visibility</p:attrName>
                                        </p:attrNameLst>
                                      </p:cBhvr>
                                      <p:to>
                                        <p:strVal val="hidden"/>
                                      </p:to>
                                    </p:set>
                                  </p:childTnLst>
                                </p:cTn>
                              </p:par>
                            </p:childTnLst>
                          </p:cTn>
                        </p:par>
                      </p:childTnLst>
                    </p:cTn>
                  </p:par>
                  <p:par>
                    <p:cTn id="10" fill="hold">
                      <p:stCondLst>
                        <p:cond delay="indefinite"/>
                      </p:stCondLst>
                      <p:childTnLst>
                        <p:par>
                          <p:cTn id="11" fill="hold">
                            <p:stCondLst>
                              <p:cond delay="0"/>
                            </p:stCondLst>
                            <p:childTnLst>
                              <p:par>
                                <p:cTn id="12" presetID="6" presetClass="exit" presetSubtype="32" fill="hold" nodeType="clickEffect">
                                  <p:stCondLst>
                                    <p:cond delay="0"/>
                                  </p:stCondLst>
                                  <p:childTnLst>
                                    <p:animEffect transition="out" filter="circle(out)">
                                      <p:cBhvr>
                                        <p:cTn id="13" dur="2000"/>
                                        <p:tgtEl>
                                          <p:spTgt spid="1029"/>
                                        </p:tgtEl>
                                      </p:cBhvr>
                                    </p:animEffect>
                                    <p:set>
                                      <p:cBhvr>
                                        <p:cTn id="14" dur="1" fill="hold">
                                          <p:stCondLst>
                                            <p:cond delay="1999"/>
                                          </p:stCondLst>
                                        </p:cTn>
                                        <p:tgtEl>
                                          <p:spTgt spid="1029"/>
                                        </p:tgtEl>
                                        <p:attrNameLst>
                                          <p:attrName>style.visibility</p:attrName>
                                        </p:attrNameLst>
                                      </p:cBhvr>
                                      <p:to>
                                        <p:strVal val="hidden"/>
                                      </p:to>
                                    </p:set>
                                  </p:childTnLst>
                                </p:cTn>
                              </p:par>
                            </p:childTnLst>
                          </p:cTn>
                        </p:par>
                      </p:childTnLst>
                    </p:cTn>
                  </p:par>
                  <p:par>
                    <p:cTn id="15" fill="hold">
                      <p:stCondLst>
                        <p:cond delay="indefinite"/>
                      </p:stCondLst>
                      <p:childTnLst>
                        <p:par>
                          <p:cTn id="16" fill="hold">
                            <p:stCondLst>
                              <p:cond delay="0"/>
                            </p:stCondLst>
                            <p:childTnLst>
                              <p:par>
                                <p:cTn id="17" presetID="45" presetClass="exit" presetSubtype="0" fill="hold" grpId="0" nodeType="clickEffect">
                                  <p:stCondLst>
                                    <p:cond delay="0"/>
                                  </p:stCondLst>
                                  <p:childTnLst>
                                    <p:animEffect transition="out" filter="fade">
                                      <p:cBhvr>
                                        <p:cTn id="18" dur="2000"/>
                                        <p:tgtEl>
                                          <p:spTgt spid="4"/>
                                        </p:tgtEl>
                                      </p:cBhvr>
                                    </p:animEffect>
                                    <p:anim calcmode="lin" valueType="num">
                                      <p:cBhvr>
                                        <p:cTn id="19" dur="2000"/>
                                        <p:tgtEl>
                                          <p:spTgt spid="4"/>
                                        </p:tgtEl>
                                        <p:attrNameLst>
                                          <p:attrName>ppt_w</p:attrName>
                                        </p:attrNameLst>
                                      </p:cBhvr>
                                      <p:tavLst>
                                        <p:tav tm="0">
                                          <p:val>
                                            <p:strVal val="ppt_w"/>
                                          </p:val>
                                        </p:tav>
                                        <p:tav tm="5000">
                                          <p:val>
                                            <p:strVal val="0.92*ppt_w"/>
                                          </p:val>
                                        </p:tav>
                                        <p:tav tm="10000">
                                          <p:val>
                                            <p:strVal val="0.71*ppt_w"/>
                                          </p:val>
                                        </p:tav>
                                        <p:tav tm="15000">
                                          <p:val>
                                            <p:strVal val="0.38*ppt_w"/>
                                          </p:val>
                                        </p:tav>
                                        <p:tav tm="20000">
                                          <p:val>
                                            <p:fltVal val="0"/>
                                          </p:val>
                                        </p:tav>
                                        <p:tav tm="25000">
                                          <p:val>
                                            <p:strVal val="-0.38*ppt_w"/>
                                          </p:val>
                                        </p:tav>
                                        <p:tav tm="30000">
                                          <p:val>
                                            <p:strVal val="-0.71*ppt_w"/>
                                          </p:val>
                                        </p:tav>
                                        <p:tav tm="35000">
                                          <p:val>
                                            <p:strVal val="-0.92*ppt_w"/>
                                          </p:val>
                                        </p:tav>
                                        <p:tav tm="40000">
                                          <p:val>
                                            <p:strVal val="-ppt_w"/>
                                          </p:val>
                                        </p:tav>
                                        <p:tav tm="45000">
                                          <p:val>
                                            <p:strVal val="-0.92*ppt_w"/>
                                          </p:val>
                                        </p:tav>
                                        <p:tav tm="50000">
                                          <p:val>
                                            <p:strVal val="-0.71*ppt_w"/>
                                          </p:val>
                                        </p:tav>
                                        <p:tav tm="55000">
                                          <p:val>
                                            <p:strVal val="-0.38*ppt_w"/>
                                          </p:val>
                                        </p:tav>
                                        <p:tav tm="60000">
                                          <p:val>
                                            <p:fltVal val="0"/>
                                          </p:val>
                                        </p:tav>
                                        <p:tav tm="65000">
                                          <p:val>
                                            <p:strVal val="0.38*ppt_w"/>
                                          </p:val>
                                        </p:tav>
                                        <p:tav tm="70000">
                                          <p:val>
                                            <p:strVal val="0.71*ppt_w"/>
                                          </p:val>
                                        </p:tav>
                                        <p:tav tm="75000">
                                          <p:val>
                                            <p:strVal val="0.92*ppt_w"/>
                                          </p:val>
                                        </p:tav>
                                        <p:tav tm="80000">
                                          <p:val>
                                            <p:strVal val="ppt_w"/>
                                          </p:val>
                                        </p:tav>
                                        <p:tav tm="85000">
                                          <p:val>
                                            <p:strVal val="0.92*ppt_w"/>
                                          </p:val>
                                        </p:tav>
                                        <p:tav tm="90000">
                                          <p:val>
                                            <p:strVal val="0.71*ppt_w"/>
                                          </p:val>
                                        </p:tav>
                                        <p:tav tm="95000">
                                          <p:val>
                                            <p:strVal val="0.38*ppt_w"/>
                                          </p:val>
                                        </p:tav>
                                        <p:tav tm="100000">
                                          <p:val>
                                            <p:fltVal val="0"/>
                                          </p:val>
                                        </p:tav>
                                      </p:tavLst>
                                    </p:anim>
                                    <p:anim calcmode="lin" valueType="num">
                                      <p:cBhvr>
                                        <p:cTn id="20" dur="2000"/>
                                        <p:tgtEl>
                                          <p:spTgt spid="4"/>
                                        </p:tgtEl>
                                        <p:attrNameLst>
                                          <p:attrName>ppt_h</p:attrName>
                                        </p:attrNameLst>
                                      </p:cBhvr>
                                      <p:tavLst>
                                        <p:tav tm="0">
                                          <p:val>
                                            <p:strVal val="ppt_h"/>
                                          </p:val>
                                        </p:tav>
                                        <p:tav tm="100000">
                                          <p:val>
                                            <p:strVal val="ppt_h"/>
                                          </p:val>
                                        </p:tav>
                                      </p:tavLst>
                                    </p:anim>
                                    <p:set>
                                      <p:cBhvr>
                                        <p:cTn id="21" dur="1" fill="hold">
                                          <p:stCondLst>
                                            <p:cond delay="1999"/>
                                          </p:stCondLst>
                                        </p:cTn>
                                        <p:tgtEl>
                                          <p:spTgt spid="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F28AED"/>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solidFill>
                  <a:srgbClr val="FF33CC"/>
                </a:solidFill>
              </a:rPr>
              <a:t>The Amazing Race</a:t>
            </a:r>
            <a:endParaRPr lang="en-AU" dirty="0">
              <a:solidFill>
                <a:srgbClr val="FF33CC"/>
              </a:solidFill>
            </a:endParaRPr>
          </a:p>
        </p:txBody>
      </p:sp>
      <p:sp>
        <p:nvSpPr>
          <p:cNvPr id="3" name="Content Placeholder 2"/>
          <p:cNvSpPr>
            <a:spLocks noGrp="1"/>
          </p:cNvSpPr>
          <p:nvPr>
            <p:ph idx="1"/>
          </p:nvPr>
        </p:nvSpPr>
        <p:spPr/>
        <p:txBody>
          <a:bodyPr/>
          <a:lstStyle/>
          <a:p>
            <a:pPr marL="0" indent="0">
              <a:buNone/>
            </a:pPr>
            <a:r>
              <a:rPr lang="en-AU" dirty="0" smtClean="0"/>
              <a:t>         </a:t>
            </a:r>
          </a:p>
          <a:p>
            <a:pPr marL="0" indent="0">
              <a:buNone/>
            </a:pPr>
            <a:r>
              <a:rPr lang="en-AU" dirty="0"/>
              <a:t> </a:t>
            </a:r>
            <a:r>
              <a:rPr lang="en-AU" dirty="0" smtClean="0"/>
              <a:t>      </a:t>
            </a:r>
          </a:p>
          <a:p>
            <a:pPr marL="0" indent="0">
              <a:buNone/>
            </a:pPr>
            <a:r>
              <a:rPr lang="en-AU" dirty="0"/>
              <a:t> </a:t>
            </a:r>
            <a:r>
              <a:rPr lang="en-AU" dirty="0" smtClean="0"/>
              <a:t>          Who will win the amazing race???</a:t>
            </a:r>
          </a:p>
        </p:txBody>
      </p:sp>
      <p:pic>
        <p:nvPicPr>
          <p:cNvPr id="1026" name="Picture 2"/>
          <p:cNvPicPr>
            <a:picLocks noChangeAspect="1" noChangeArrowheads="1"/>
          </p:cNvPicPr>
          <p:nvPr/>
        </p:nvPicPr>
        <p:blipFill>
          <a:blip r:embed="rId2">
            <a:duotone>
              <a:prstClr val="black"/>
              <a:schemeClr val="accent2">
                <a:tint val="45000"/>
                <a:satMod val="400000"/>
              </a:schemeClr>
            </a:duotone>
            <a:extLst>
              <a:ext uri="{28A0092B-C50C-407E-A947-70E740481C1C}">
                <a14:useLocalDpi xmlns:a14="http://schemas.microsoft.com/office/drawing/2010/main" val="0"/>
              </a:ext>
            </a:extLst>
          </a:blip>
          <a:srcRect/>
          <a:stretch>
            <a:fillRect/>
          </a:stretch>
        </p:blipFill>
        <p:spPr bwMode="auto">
          <a:xfrm>
            <a:off x="539552" y="5373216"/>
            <a:ext cx="1680964" cy="126072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3">
            <a:duotone>
              <a:schemeClr val="accent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2627784" y="5463611"/>
            <a:ext cx="1764486" cy="9966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8" name="Picture 4"/>
          <p:cNvPicPr>
            <a:picLocks noChangeAspect="1" noChangeArrowheads="1"/>
          </p:cNvPicPr>
          <p:nvPr/>
        </p:nvPicPr>
        <p:blipFill>
          <a:blip r:embed="rId4">
            <a:duotone>
              <a:prstClr val="black"/>
              <a:schemeClr val="accent2">
                <a:tint val="45000"/>
                <a:satMod val="400000"/>
              </a:schemeClr>
            </a:duotone>
            <a:extLst>
              <a:ext uri="{28A0092B-C50C-407E-A947-70E740481C1C}">
                <a14:useLocalDpi xmlns:a14="http://schemas.microsoft.com/office/drawing/2010/main" val="0"/>
              </a:ext>
            </a:extLst>
          </a:blip>
          <a:srcRect/>
          <a:stretch>
            <a:fillRect/>
          </a:stretch>
        </p:blipFill>
        <p:spPr bwMode="auto">
          <a:xfrm>
            <a:off x="4932040" y="5487130"/>
            <a:ext cx="1829698" cy="103289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9" name="Picture 5"/>
          <p:cNvPicPr>
            <a:picLocks noChangeAspect="1" noChangeArrowheads="1"/>
          </p:cNvPicPr>
          <p:nvPr/>
        </p:nvPicPr>
        <p:blipFill>
          <a:blip r:embed="rId5">
            <a:duotone>
              <a:schemeClr val="accent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7164288" y="5510944"/>
            <a:ext cx="1633388" cy="92207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30" name="Picture 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510027" y="1268760"/>
            <a:ext cx="1847744" cy="5821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922884155"/>
      </p:ext>
    </p:extLst>
  </p:cSld>
  <p:clrMapOvr>
    <a:masterClrMapping/>
  </p:clrMapOvr>
  <mc:AlternateContent xmlns:mc="http://schemas.openxmlformats.org/markup-compatibility/2006">
    <mc:Choice xmlns:p14="http://schemas.microsoft.com/office/powerpoint/2010/main" Requires="p14">
      <p:transition spd="slow" p14:dur="1400">
        <p14:ripple/>
      </p:transition>
    </mc:Choice>
    <mc:Fallback>
      <p:transition spd="slow">
        <p:fade/>
      </p:transition>
    </mc:Fallback>
  </mc:AlternateContent>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114</TotalTime>
  <Words>329</Words>
  <Application>Microsoft Office PowerPoint</Application>
  <PresentationFormat>On-screen Show (4:3)</PresentationFormat>
  <Paragraphs>11</Paragraphs>
  <Slides>4</Slides>
  <Notes>0</Notes>
  <HiddenSlides>0</HiddenSlides>
  <MMClips>0</MMClips>
  <ScaleCrop>false</ScaleCrop>
  <HeadingPairs>
    <vt:vector size="4" baseType="variant">
      <vt:variant>
        <vt:lpstr>Theme</vt:lpstr>
      </vt:variant>
      <vt:variant>
        <vt:i4>1</vt:i4>
      </vt:variant>
      <vt:variant>
        <vt:lpstr>Slide Titles</vt:lpstr>
      </vt:variant>
      <vt:variant>
        <vt:i4>4</vt:i4>
      </vt:variant>
    </vt:vector>
  </HeadingPairs>
  <TitlesOfParts>
    <vt:vector size="5" baseType="lpstr">
      <vt:lpstr>Office Theme</vt:lpstr>
      <vt:lpstr>PowerPoint Presentation</vt:lpstr>
      <vt:lpstr>PowerPoint Presentation</vt:lpstr>
      <vt:lpstr>PowerPoint Presentation</vt:lpstr>
      <vt:lpstr>The Amazing Race</vt:lpstr>
    </vt:vector>
  </TitlesOfParts>
  <Company>DEECD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Chaewon LEE</dc:creator>
  <cp:lastModifiedBy>Chaewon LEE</cp:lastModifiedBy>
  <cp:revision>13</cp:revision>
  <dcterms:created xsi:type="dcterms:W3CDTF">2011-07-17T23:46:57Z</dcterms:created>
  <dcterms:modified xsi:type="dcterms:W3CDTF">2011-08-10T23:39:24Z</dcterms:modified>
</cp:coreProperties>
</file>